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3"/>
    <p:sldId id="258" r:id="rId4"/>
    <p:sldId id="261" r:id="rId5"/>
    <p:sldId id="275" r:id="rId6"/>
    <p:sldId id="276" r:id="rId7"/>
    <p:sldId id="281" r:id="rId8"/>
    <p:sldId id="282" r:id="rId9"/>
    <p:sldId id="283" r:id="rId10"/>
    <p:sldId id="284" r:id="rId11"/>
    <p:sldId id="286" r:id="rId12"/>
    <p:sldId id="285" r:id="rId13"/>
    <p:sldId id="287" r:id="rId14"/>
    <p:sldId id="288" r:id="rId15"/>
    <p:sldId id="290" r:id="rId16"/>
    <p:sldId id="29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atia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3175"/>
            <a:ext cx="122047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125538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351088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8351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750" y="891540"/>
            <a:ext cx="9211945" cy="13169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>
                <a:latin typeface="Rockwell" panose="02060603020205020403" pitchFamily="18" charset="0"/>
              </a:rPr>
              <a:t>ELECTRICAL PROGRESS REPORT</a:t>
            </a:r>
            <a:br>
              <a:rPr lang="en-US" sz="5400" dirty="0" smtClean="0">
                <a:latin typeface="Rockwell" panose="02060603020205020403" pitchFamily="18" charset="0"/>
              </a:rPr>
            </a:br>
            <a:r>
              <a:rPr lang="en-US" sz="5400" dirty="0" smtClean="0">
                <a:latin typeface="Rockwell" panose="02060603020205020403" pitchFamily="18" charset="0"/>
              </a:rPr>
              <a:t>WEEK 13</a:t>
            </a:r>
            <a:endParaRPr lang="en-US" sz="5400" dirty="0" smtClean="0">
              <a:latin typeface="Rockwell" panose="020606030202050204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885305" y="2950210"/>
            <a:ext cx="2867025" cy="147637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       TEAM</a:t>
            </a:r>
            <a:endParaRPr lang="en-US"/>
          </a:p>
          <a:p>
            <a:r>
              <a:rPr lang="en-US"/>
              <a:t>-Eunice Orenge</a:t>
            </a:r>
            <a:endParaRPr lang="en-US"/>
          </a:p>
          <a:p>
            <a:r>
              <a:rPr lang="en-US"/>
              <a:t>-Laban Mwangi</a:t>
            </a:r>
            <a:endParaRPr lang="en-US"/>
          </a:p>
          <a:p>
            <a:r>
              <a:rPr lang="en-US"/>
              <a:t>-Stephen Kinuthia</a:t>
            </a:r>
            <a:endParaRPr lang="en-US"/>
          </a:p>
          <a:p>
            <a:r>
              <a:rPr lang="en-US"/>
              <a:t>-Victor Maina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F0 Tab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410315" cy="4953000"/>
          </a:xfrm>
        </p:spPr>
        <p:txBody>
          <a:bodyPr/>
          <a:p>
            <a:r>
              <a:rPr lang="en-US"/>
              <a:t>Parameters can also be tweaked on the FO tab.</a:t>
            </a:r>
            <a:endParaRPr lang="en-US"/>
          </a:p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28040" y="1720850"/>
            <a:ext cx="10536555" cy="5031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F3 Tab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4660" y="1021715"/>
            <a:ext cx="10927715" cy="55035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2. Navigation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216640" cy="4953000"/>
          </a:xfrm>
        </p:spPr>
        <p:txBody>
          <a:bodyPr/>
          <a:p>
            <a:r>
              <a:rPr lang="en-US"/>
              <a:t>The track joining challenge was solved and tracks can now be generated successfully.</a:t>
            </a:r>
            <a:endParaRPr lang="en-US"/>
          </a:p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81405" y="2447925"/>
            <a:ext cx="9052560" cy="4410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Tracks challenge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892155" cy="4953000"/>
          </a:xfrm>
        </p:spPr>
        <p:txBody>
          <a:bodyPr/>
          <a:p>
            <a:r>
              <a:rPr lang="en-US"/>
              <a:t>But problems are still encountered, such as the tracks exceeding the defined space.</a:t>
            </a:r>
            <a:endParaRPr lang="en-US"/>
          </a:p>
          <a:p>
            <a:r>
              <a:rPr lang="en-US"/>
              <a:t>https://jibebe-webapp-git-master-kinuthiiia.vercel.app/</a:t>
            </a:r>
            <a:endParaRPr lang="en-US"/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01420" y="3118485"/>
            <a:ext cx="788416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CHALLENGES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291570" cy="5534025"/>
          </a:xfrm>
        </p:spPr>
        <p:txBody>
          <a:bodyPr/>
          <a:p>
            <a:r>
              <a:rPr lang="en-US"/>
              <a:t>The DC-DC converter did not come with its harness. We are still consulting KIRI and other sources.</a:t>
            </a:r>
            <a:endParaRPr lang="en-US"/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34770" y="2223770"/>
            <a:ext cx="8110855" cy="43122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new motor controller still doesn’t have the Pin 27 (Brake -12v) to connect it to our brake pedal. The braking tests will be done after a solution is found.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TASKS NEXT WEEK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-Battery charging ad discharging tests.</a:t>
            </a:r>
            <a:endParaRPr lang="en-US"/>
          </a:p>
          <a:p>
            <a:r>
              <a:rPr lang="en-US"/>
              <a:t>-Connection and operation of the digital display.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TASKS OF THE WEEK;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 testing. 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 on thr Navigation app  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i) Controller Testing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545" y="1145540"/>
            <a:ext cx="10246360" cy="48888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-The new controller was received last week, which is the same model as the old one.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was accompanied by;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a) 2 foot pedal throttle levers; one for acceleration and the other for braking.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30935" y="3943350"/>
            <a:ext cx="6155055" cy="33762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582400" cy="5609590"/>
          </a:xfrm>
        </p:spPr>
        <p:txBody>
          <a:bodyPr/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b) A DC-DC (80-120v) to 12v converter.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8460" y="2204720"/>
            <a:ext cx="5117465" cy="423799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" y="2096770"/>
            <a:ext cx="5837555" cy="43459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8" name="Content Placeholder 7"/>
          <p:cNvSpPr/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c) A digital display</a:t>
            </a:r>
            <a:endParaRPr lang="en-US"/>
          </a:p>
          <a:p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9935" y="1976120"/>
            <a:ext cx="5244465" cy="4151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65" y="1975485"/>
            <a:ext cx="501142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d) CAN USB data cable</a:t>
            </a:r>
            <a:endParaRPr lang="en-US"/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702435" y="1763395"/>
            <a:ext cx="7120255" cy="4615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Connecting of the controller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We started by going through the manual to refresh our memory.</a:t>
            </a:r>
            <a:endParaRPr lang="en-US"/>
          </a:p>
          <a:p>
            <a:r>
              <a:rPr lang="en-US"/>
              <a:t>The wire harness was then connected accordingly.</a:t>
            </a:r>
            <a:endParaRPr lang="en-US"/>
          </a:p>
          <a:p>
            <a:r>
              <a:rPr lang="en-US"/>
              <a:t>We first ran into the accelerator fault since we had mistakenly switched the lock pin and indicator pins of the throttle.</a:t>
            </a:r>
            <a:endParaRPr lang="en-US"/>
          </a:p>
          <a:p>
            <a:r>
              <a:rPr lang="en-US"/>
              <a:t>The motor then run successfully but we couldn’t measure its speed without a tachometer.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latin typeface="Rockwell" panose="02060603020205020403" pitchFamily="18" charset="0"/>
                <a:sym typeface="+mn-ea"/>
              </a:rPr>
              <a:t>ii) CAN TESTING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345545" cy="4953000"/>
          </a:xfrm>
        </p:spPr>
        <p:txBody>
          <a:bodyPr/>
          <a:p>
            <a:r>
              <a:rPr lang="en-US"/>
              <a:t>The CAN USB data cable was connected to the controller CAN pins; (11,34) (High,Low) and then to a computer.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rot="5400000">
            <a:off x="4100195" y="-296545"/>
            <a:ext cx="3705860" cy="9145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CAN Program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We then followed the manufacturer’s manual and proceeded to set the drivers and CAN program.</a:t>
            </a:r>
            <a:endParaRPr lang="en-US"/>
          </a:p>
          <a:p>
            <a:r>
              <a:rPr lang="en-US"/>
              <a:t>After starting the program, some of the controller and motor parameters acn be observed from the F3 Tab.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Pie Charts">
  <a:themeElements>
    <a:clrScheme name="Data Pie Chart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Data Pie Chart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Data Pie Char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1821</Words>
  <Application>WPS Presentation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Rockwell</vt:lpstr>
      <vt:lpstr>Tahoma</vt:lpstr>
      <vt:lpstr>Microsoft YaHei</vt:lpstr>
      <vt:lpstr>Arial Unicode MS</vt:lpstr>
      <vt:lpstr>Calibri</vt:lpstr>
      <vt:lpstr>Data Pie Charts</vt:lpstr>
      <vt:lpstr>ELECTRICAL PROGRESS REPORT WEEK 3</vt:lpstr>
      <vt:lpstr>OBJECTIVES OF THE WEEK;</vt:lpstr>
      <vt:lpstr>Research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Ngatia</cp:lastModifiedBy>
  <cp:revision>6</cp:revision>
  <dcterms:created xsi:type="dcterms:W3CDTF">2023-02-07T12:21:00Z</dcterms:created>
  <dcterms:modified xsi:type="dcterms:W3CDTF">2023-04-26T12:47:59Z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773954D38D0A42E486C4AE24AE4D6F39</vt:lpwstr>
  </property>
  <property fmtid="{D5CDD505-2E9C-101B-9397-08002B2CF9AE}" pid="4" name="KSOProductBuildVer">
    <vt:lpwstr>1033-11.2.0.11219</vt:lpwstr>
  </property>
</Properties>
</file>